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Gelasio" panose="020B0604020202020204" charset="0"/>
      <p:regular r:id="rId12"/>
    </p:embeddedFont>
    <p:embeddedFont>
      <p:font typeface="Gelasio Semi Bol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25" d="100"/>
          <a:sy n="25" d="100"/>
        </p:scale>
        <p:origin x="1567" y="5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8965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33193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u="sng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Online Fitness Training Platform</a:t>
            </a:r>
            <a:endParaRPr lang="en-US" sz="6150" u="sng" dirty="0"/>
          </a:p>
        </p:txBody>
      </p:sp>
      <p:sp>
        <p:nvSpPr>
          <p:cNvPr id="4" name="Text 1"/>
          <p:cNvSpPr/>
          <p:nvPr/>
        </p:nvSpPr>
        <p:spPr>
          <a:xfrm>
            <a:off x="6280190" y="4029789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online fitness training platform provides a comprehensive solution for individuals to achieve their fitness goals from the comfort of their own homes. The platform offers a wide range of interactive workout programs, personalized coaching, and a supportive community to help users stay motivated and engaged in their fitness journey.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611636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 flipH="1">
            <a:off x="6019796" y="6751320"/>
            <a:ext cx="5842004" cy="576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746558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Made by : </a:t>
            </a:r>
          </a:p>
          <a:p>
            <a:pPr algn="l">
              <a:lnSpc>
                <a:spcPts val="3100"/>
              </a:lnSpc>
            </a:pPr>
            <a:r>
              <a:rPr lang="en-US" sz="2000" dirty="0">
                <a:solidFill>
                  <a:srgbClr val="746558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Yuvraj Tripathi (Team Leader ) , </a:t>
            </a:r>
            <a:r>
              <a:rPr lang="en-US" sz="2000" dirty="0" err="1">
                <a:solidFill>
                  <a:srgbClr val="746558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Bhavishya</a:t>
            </a:r>
            <a:r>
              <a:rPr lang="en-US" sz="2000" dirty="0">
                <a:solidFill>
                  <a:srgbClr val="746558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 Kaushik , Pranjal Srivastava  </a:t>
            </a:r>
          </a:p>
          <a:p>
            <a:pPr algn="l">
              <a:lnSpc>
                <a:spcPts val="3100"/>
              </a:lnSpc>
            </a:pPr>
            <a:r>
              <a:rPr lang="en-US" sz="2000" dirty="0">
                <a:solidFill>
                  <a:srgbClr val="746558"/>
                </a:solidFill>
                <a:latin typeface="Gelasio Bold" pitchFamily="34" charset="0"/>
                <a:ea typeface="Gelasio Bold" pitchFamily="34" charset="-122"/>
                <a:cs typeface="Gelasio Bold" pitchFamily="34" charset="-120"/>
              </a:rPr>
              <a:t>, Shashank Kashyap   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40B96CB-0932-E760-A0E8-3A6266821E60}"/>
              </a:ext>
            </a:extLst>
          </p:cNvPr>
          <p:cNvSpPr/>
          <p:nvPr/>
        </p:nvSpPr>
        <p:spPr>
          <a:xfrm>
            <a:off x="12814302" y="7813964"/>
            <a:ext cx="1641789" cy="293834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210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u="sng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Introduction</a:t>
            </a:r>
            <a:endParaRPr lang="en-US" sz="4450" u="sng" dirty="0"/>
          </a:p>
        </p:txBody>
      </p:sp>
      <p:sp>
        <p:nvSpPr>
          <p:cNvPr id="4" name="Shape 1"/>
          <p:cNvSpPr/>
          <p:nvPr/>
        </p:nvSpPr>
        <p:spPr>
          <a:xfrm>
            <a:off x="793790" y="222515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5" name="Text 2"/>
          <p:cNvSpPr/>
          <p:nvPr/>
        </p:nvSpPr>
        <p:spPr>
          <a:xfrm>
            <a:off x="968693" y="2310170"/>
            <a:ext cx="1604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225159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Convenient and Accessible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069908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platform allows users to access fitness classes and training programs from anywhere, at any time, using their preferred device.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22515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9" name="Text 6"/>
          <p:cNvSpPr/>
          <p:nvPr/>
        </p:nvSpPr>
        <p:spPr>
          <a:xfrm>
            <a:off x="4837509" y="2310170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225159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Personalized Approach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069908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platform offers customized workout plans and nutrition guidance based on each user's individual goals, preferences, and fitness level.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72928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3" name="Text 10"/>
          <p:cNvSpPr/>
          <p:nvPr/>
        </p:nvSpPr>
        <p:spPr>
          <a:xfrm>
            <a:off x="946428" y="5814298"/>
            <a:ext cx="20502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729288"/>
            <a:ext cx="32430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Interactive Community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219706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Users can connect with a supportive community of fellow fitness enthusiasts, share their progress, and receive encouragement and advice.</a:t>
            </a:r>
            <a:endParaRPr lang="en-US" sz="175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97662A4-3A4C-2E00-961C-CC0FA7C65A36}"/>
              </a:ext>
            </a:extLst>
          </p:cNvPr>
          <p:cNvSpPr/>
          <p:nvPr/>
        </p:nvSpPr>
        <p:spPr>
          <a:xfrm>
            <a:off x="12814302" y="7650599"/>
            <a:ext cx="1641789" cy="457199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28700" y="3124200"/>
            <a:ext cx="5435680" cy="647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u="sng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Objective</a:t>
            </a:r>
            <a:endParaRPr lang="en-US" sz="4450" u="sng" dirty="0"/>
          </a:p>
        </p:txBody>
      </p:sp>
      <p:sp>
        <p:nvSpPr>
          <p:cNvPr id="3" name="Text 1"/>
          <p:cNvSpPr/>
          <p:nvPr/>
        </p:nvSpPr>
        <p:spPr>
          <a:xfrm>
            <a:off x="484765" y="4646574"/>
            <a:ext cx="37833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Promote Healthy Lifestyles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599004" y="5343764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platform aims to empower individuals to take control of their health and fitness by providing a convenient and effective way to achieve their goals.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54360" y="4632644"/>
            <a:ext cx="36220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Increase Access to Fitness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485328" y="5343764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By offering virtual training sessions, the platform makes fitness accessible to those who may not have the time or resources to attend traditional in-person classes.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371652" y="4469409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Foster a Supportive Community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371652" y="5343764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platform creates a space where users can connect, motivate, and support one another in their fitness journeys.</a:t>
            </a:r>
            <a:endParaRPr lang="en-US" sz="175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EF21042-CFC9-2D23-6942-86B96CCDED74}"/>
              </a:ext>
            </a:extLst>
          </p:cNvPr>
          <p:cNvCxnSpPr/>
          <p:nvPr/>
        </p:nvCxnSpPr>
        <p:spPr>
          <a:xfrm>
            <a:off x="4577120" y="4303713"/>
            <a:ext cx="0" cy="349408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F4FB421-CC70-6D8B-9AAD-B430F6D2BB9F}"/>
              </a:ext>
            </a:extLst>
          </p:cNvPr>
          <p:cNvCxnSpPr/>
          <p:nvPr/>
        </p:nvCxnSpPr>
        <p:spPr>
          <a:xfrm>
            <a:off x="9753600" y="4303713"/>
            <a:ext cx="0" cy="349408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8F121DBB-3882-0053-426E-E8A8D659C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398" cy="2847623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4CC5EF9-98BD-9608-C215-5A85BDF483EA}"/>
              </a:ext>
            </a:extLst>
          </p:cNvPr>
          <p:cNvSpPr/>
          <p:nvPr/>
        </p:nvSpPr>
        <p:spPr>
          <a:xfrm>
            <a:off x="12814302" y="7650599"/>
            <a:ext cx="1641789" cy="457199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6875" y="888087"/>
            <a:ext cx="5120640" cy="640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u="sng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Problem Statement</a:t>
            </a:r>
            <a:endParaRPr lang="en-US" sz="4000" u="sng" dirty="0"/>
          </a:p>
        </p:txBody>
      </p:sp>
      <p:sp>
        <p:nvSpPr>
          <p:cNvPr id="4" name="Shape 1"/>
          <p:cNvSpPr/>
          <p:nvPr/>
        </p:nvSpPr>
        <p:spPr>
          <a:xfrm>
            <a:off x="716875" y="1835348"/>
            <a:ext cx="3752731" cy="2490668"/>
          </a:xfrm>
          <a:prstGeom prst="roundRect">
            <a:avLst>
              <a:gd name="adj" fmla="val 1234"/>
            </a:avLst>
          </a:prstGeom>
          <a:solidFill>
            <a:srgbClr val="EEE8DD"/>
          </a:solidFill>
          <a:ln/>
        </p:spPr>
      </p:sp>
      <p:sp>
        <p:nvSpPr>
          <p:cNvPr id="5" name="Text 2"/>
          <p:cNvSpPr/>
          <p:nvPr/>
        </p:nvSpPr>
        <p:spPr>
          <a:xfrm>
            <a:off x="921663" y="2040136"/>
            <a:ext cx="2560320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Sedentary Lifestyles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21663" y="2482929"/>
            <a:ext cx="3343156" cy="1638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Many individuals struggle to maintain a consistent exercise routine due to busy schedules, lack of motivation, or limited access to fitness facilities.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674394" y="1835348"/>
            <a:ext cx="3752731" cy="2490668"/>
          </a:xfrm>
          <a:prstGeom prst="roundRect">
            <a:avLst>
              <a:gd name="adj" fmla="val 1234"/>
            </a:avLst>
          </a:prstGeom>
          <a:solidFill>
            <a:srgbClr val="EEE8DD"/>
          </a:solidFill>
          <a:ln/>
        </p:spPr>
      </p:sp>
      <p:sp>
        <p:nvSpPr>
          <p:cNvPr id="8" name="Text 5"/>
          <p:cNvSpPr/>
          <p:nvPr/>
        </p:nvSpPr>
        <p:spPr>
          <a:xfrm>
            <a:off x="4879181" y="2040136"/>
            <a:ext cx="2958465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Lack of Personalization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4879181" y="2482929"/>
            <a:ext cx="3343156" cy="1638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One-size-fits-all fitness programs may not effectively address the unique needs and goals of each individual, leading to frustration and lack of progress.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16875" y="4530804"/>
            <a:ext cx="3752731" cy="2810589"/>
          </a:xfrm>
          <a:prstGeom prst="roundRect">
            <a:avLst>
              <a:gd name="adj" fmla="val 1093"/>
            </a:avLst>
          </a:prstGeom>
          <a:solidFill>
            <a:srgbClr val="EEE8DD"/>
          </a:solidFill>
          <a:ln/>
        </p:spPr>
      </p:sp>
      <p:sp>
        <p:nvSpPr>
          <p:cNvPr id="11" name="Text 8"/>
          <p:cNvSpPr/>
          <p:nvPr/>
        </p:nvSpPr>
        <p:spPr>
          <a:xfrm>
            <a:off x="921663" y="4735592"/>
            <a:ext cx="3343156" cy="6398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Isolation and Demotivation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21663" y="5498306"/>
            <a:ext cx="3343156" cy="1638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Working out alone can be challenging, and the absence of a supportive community can make it difficult to stay motivated and accountable.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674394" y="4530804"/>
            <a:ext cx="3752731" cy="2810589"/>
          </a:xfrm>
          <a:prstGeom prst="roundRect">
            <a:avLst>
              <a:gd name="adj" fmla="val 1093"/>
            </a:avLst>
          </a:prstGeom>
          <a:solidFill>
            <a:srgbClr val="EEE8DD"/>
          </a:solidFill>
          <a:ln/>
        </p:spPr>
      </p:sp>
      <p:sp>
        <p:nvSpPr>
          <p:cNvPr id="14" name="Text 11"/>
          <p:cNvSpPr/>
          <p:nvPr/>
        </p:nvSpPr>
        <p:spPr>
          <a:xfrm>
            <a:off x="4879181" y="4735592"/>
            <a:ext cx="2691051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Accessibility Barriers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4879181" y="5178385"/>
            <a:ext cx="3343156" cy="1638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Individuals with limited mobility, transportation, or financial resources may face barriers to accessing traditional fitness facilities and services.</a:t>
            </a:r>
            <a:endParaRPr lang="en-US" sz="160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33219EE-F649-580A-5E3D-134BF09F7D37}"/>
              </a:ext>
            </a:extLst>
          </p:cNvPr>
          <p:cNvSpPr/>
          <p:nvPr/>
        </p:nvSpPr>
        <p:spPr>
          <a:xfrm>
            <a:off x="12814302" y="7650599"/>
            <a:ext cx="1641789" cy="457199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03200" y="266701"/>
            <a:ext cx="11569699" cy="5724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4400" u="sng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Flowchart</a:t>
            </a:r>
            <a:endParaRPr lang="en-US" sz="4400" u="sng" dirty="0"/>
          </a:p>
        </p:txBody>
      </p:sp>
      <p:sp>
        <p:nvSpPr>
          <p:cNvPr id="7" name="Text 4"/>
          <p:cNvSpPr/>
          <p:nvPr/>
        </p:nvSpPr>
        <p:spPr>
          <a:xfrm>
            <a:off x="6321683" y="1882854"/>
            <a:ext cx="127159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7374136" y="1793081"/>
            <a:ext cx="2247424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374136" y="3296603"/>
            <a:ext cx="2247424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6304062" y="4889897"/>
            <a:ext cx="162520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endParaRPr lang="en-US" sz="2100" dirty="0"/>
          </a:p>
        </p:txBody>
      </p:sp>
      <p:sp>
        <p:nvSpPr>
          <p:cNvPr id="24" name="Text 21"/>
          <p:cNvSpPr/>
          <p:nvPr/>
        </p:nvSpPr>
        <p:spPr>
          <a:xfrm>
            <a:off x="7374136" y="6692503"/>
            <a:ext cx="6627019" cy="575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ADD73E2-49F1-F380-7BB0-3DCEE9233A88}"/>
              </a:ext>
            </a:extLst>
          </p:cNvPr>
          <p:cNvSpPr/>
          <p:nvPr/>
        </p:nvSpPr>
        <p:spPr>
          <a:xfrm>
            <a:off x="12988611" y="7650599"/>
            <a:ext cx="1641789" cy="457199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F7C393-5131-8965-A696-4DBF543BB4D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449" t="18056" r="7523" b="10032"/>
          <a:stretch/>
        </p:blipFill>
        <p:spPr>
          <a:xfrm>
            <a:off x="203199" y="888999"/>
            <a:ext cx="12785411" cy="699019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FF78B75-1A3C-F38D-90BD-896A7F397BA1}"/>
              </a:ext>
            </a:extLst>
          </p:cNvPr>
          <p:cNvSpPr/>
          <p:nvPr/>
        </p:nvSpPr>
        <p:spPr>
          <a:xfrm>
            <a:off x="292100" y="6235700"/>
            <a:ext cx="2908300" cy="17271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9568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u="sng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Technical Stacks</a:t>
            </a:r>
            <a:endParaRPr lang="en-US" sz="4450" u="sng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74462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25384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Mobile App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3028831"/>
            <a:ext cx="36080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Responsive and user-friendly mobile application for seamless access to fitness content and tracking.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021" y="174462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2538413"/>
            <a:ext cx="28673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Web-based Platform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3028831"/>
            <a:ext cx="3608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Intuitive web interface for desktop users to explore the platform's features and resources.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160883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3790" y="5954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Video Streaming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93790" y="6445091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Robust video streaming capabilities to deliver high-quality, interactive workout sessions.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42021" y="5160883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42021" y="5954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Analytics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4742021" y="6445091"/>
            <a:ext cx="3608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Advanced data analytics to provide personalized insights and track user progress.</a:t>
            </a:r>
            <a:endParaRPr lang="en-US" sz="175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7CD5A01-40BB-577D-767B-C99AEE9A4262}"/>
              </a:ext>
            </a:extLst>
          </p:cNvPr>
          <p:cNvSpPr/>
          <p:nvPr/>
        </p:nvSpPr>
        <p:spPr>
          <a:xfrm>
            <a:off x="12814302" y="7650599"/>
            <a:ext cx="1641789" cy="457199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2501" y="3473769"/>
            <a:ext cx="79927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u="sng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Features and Functionalities</a:t>
            </a:r>
            <a:endParaRPr lang="en-US" sz="4450" u="sng" dirty="0"/>
          </a:p>
        </p:txBody>
      </p:sp>
      <p:sp>
        <p:nvSpPr>
          <p:cNvPr id="3" name="Text 1"/>
          <p:cNvSpPr/>
          <p:nvPr/>
        </p:nvSpPr>
        <p:spPr>
          <a:xfrm>
            <a:off x="793790" y="4989434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Interactive Workout Programs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606468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Users can access a wide range of pre-recorded and live-streamed workout classes, including strength training, cardio, yoga, and more.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528895" y="4989434"/>
            <a:ext cx="31726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Personalized Coaching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26142" y="606468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Users can receive real-time feedback and guidance from certified fitness trainers during their workouts to ensure proper form and maximize results.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960967" y="4989434"/>
            <a:ext cx="34591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Community Engagement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960967" y="6064686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Users can connect with like-minded individuals, participate in group challenges, and share their progress and experiences in the platform's forums and social features.</a:t>
            </a:r>
            <a:endParaRPr lang="en-US" sz="175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58DC212-764B-8359-AF35-EF17844CF23B}"/>
              </a:ext>
            </a:extLst>
          </p:cNvPr>
          <p:cNvCxnSpPr/>
          <p:nvPr/>
        </p:nvCxnSpPr>
        <p:spPr>
          <a:xfrm>
            <a:off x="4648893" y="4864100"/>
            <a:ext cx="0" cy="30150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07B831E-010F-3DB5-C6AF-7D19F398915D}"/>
              </a:ext>
            </a:extLst>
          </p:cNvPr>
          <p:cNvCxnSpPr/>
          <p:nvPr/>
        </p:nvCxnSpPr>
        <p:spPr>
          <a:xfrm>
            <a:off x="9443958" y="4864100"/>
            <a:ext cx="0" cy="30150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BD920313-8715-187C-329C-837442142B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4630400" cy="3340101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653B2BC-BE2F-537B-15EB-CEE9CEDBD246}"/>
              </a:ext>
            </a:extLst>
          </p:cNvPr>
          <p:cNvSpPr/>
          <p:nvPr/>
        </p:nvSpPr>
        <p:spPr>
          <a:xfrm>
            <a:off x="12814302" y="7650599"/>
            <a:ext cx="1641789" cy="457199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7954" y="612458"/>
            <a:ext cx="5557480" cy="694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u="sng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User Experience</a:t>
            </a:r>
            <a:endParaRPr lang="en-US" sz="4350" u="sng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954" y="1640562"/>
            <a:ext cx="1111448" cy="199215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22778" y="1862852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Intuitive Interface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22778" y="2343507"/>
            <a:ext cx="6143268" cy="1066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platform offers a clean and intuitive user interface, making it easy for users to navigate and access the desired features and content.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954" y="3632716"/>
            <a:ext cx="1111448" cy="199215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22778" y="3855006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Engaging Visuals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22778" y="4335661"/>
            <a:ext cx="6143268" cy="1066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High-quality visuals, including well-produced workout videos and motivational graphics, create an immersive and enjoyable user experience.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7954" y="5624870"/>
            <a:ext cx="1111448" cy="199215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22778" y="5847159"/>
            <a:ext cx="2893100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Seamless Integration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22778" y="6327815"/>
            <a:ext cx="6143268" cy="1066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platform seamlessly integrates with various devices and wearables, allowing users to track their progress and sync their fitness data.</a:t>
            </a:r>
            <a:endParaRPr lang="en-US" sz="1750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9DB71DE-0F54-EADF-B25B-DD3525557211}"/>
              </a:ext>
            </a:extLst>
          </p:cNvPr>
          <p:cNvSpPr/>
          <p:nvPr/>
        </p:nvSpPr>
        <p:spPr>
          <a:xfrm>
            <a:off x="12830927" y="7650599"/>
            <a:ext cx="1641789" cy="457199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  <a:endParaRPr lang="en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73961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u="sng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Conclusion</a:t>
            </a:r>
            <a:endParaRPr lang="en-US" sz="4450" u="sng" dirty="0"/>
          </a:p>
        </p:txBody>
      </p:sp>
      <p:sp>
        <p:nvSpPr>
          <p:cNvPr id="4" name="Shape 1"/>
          <p:cNvSpPr/>
          <p:nvPr/>
        </p:nvSpPr>
        <p:spPr>
          <a:xfrm>
            <a:off x="793790" y="204370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5" name="Text 2"/>
          <p:cNvSpPr/>
          <p:nvPr/>
        </p:nvSpPr>
        <p:spPr>
          <a:xfrm>
            <a:off x="968693" y="2128718"/>
            <a:ext cx="1604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043708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Empowering Transformation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2888456"/>
            <a:ext cx="2927747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online fitness training platform empowers users to take control of their health and fitness, transforming their lives through personalized programs and a supportive community.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04370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9" name="Text 6"/>
          <p:cNvSpPr/>
          <p:nvPr/>
        </p:nvSpPr>
        <p:spPr>
          <a:xfrm>
            <a:off x="4837509" y="2128718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0437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Accessible Fitness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2534126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By offering convenient and inclusive virtual fitness solutions, the platform breaks down barriers and makes fitness accessible to a wider audience.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91073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3" name="Text 10"/>
          <p:cNvSpPr/>
          <p:nvPr/>
        </p:nvSpPr>
        <p:spPr>
          <a:xfrm>
            <a:off x="946428" y="5995749"/>
            <a:ext cx="20502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910739"/>
            <a:ext cx="28915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Sustainable Lifestyle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401157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platform's holistic approach, combining interactive workouts, personalized guidance, and community support, helps users develop sustainable healthy habits for long-term success.</a:t>
            </a:r>
            <a:endParaRPr lang="en-US" sz="17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69922BD-4159-F628-E742-5846B0B92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7026" y="0"/>
            <a:ext cx="6053374" cy="8229600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9867363-444F-5641-FF91-8A4BD51F7670}"/>
              </a:ext>
            </a:extLst>
          </p:cNvPr>
          <p:cNvSpPr/>
          <p:nvPr/>
        </p:nvSpPr>
        <p:spPr>
          <a:xfrm>
            <a:off x="12814302" y="7650599"/>
            <a:ext cx="1641789" cy="457199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9</a:t>
            </a:r>
            <a:endParaRPr lang="en-I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669</Words>
  <Application>Microsoft Office PowerPoint</Application>
  <PresentationFormat>Custom</PresentationFormat>
  <Paragraphs>83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Gelasio Semi Bold</vt:lpstr>
      <vt:lpstr>Gelasio</vt:lpstr>
      <vt:lpstr>Gelasio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vijay kaushik</cp:lastModifiedBy>
  <cp:revision>6</cp:revision>
  <dcterms:created xsi:type="dcterms:W3CDTF">2024-10-22T07:38:18Z</dcterms:created>
  <dcterms:modified xsi:type="dcterms:W3CDTF">2024-10-27T07:21:24Z</dcterms:modified>
</cp:coreProperties>
</file>